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81" autoAdjust="0"/>
  </p:normalViewPr>
  <p:slideViewPr>
    <p:cSldViewPr snapToGrid="0">
      <p:cViewPr>
        <p:scale>
          <a:sx n="100" d="100"/>
          <a:sy n="100" d="100"/>
        </p:scale>
        <p:origin x="95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5EFD-5D84-40EF-BD9B-9852B5076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A227F-A859-4D39-B9D3-AF1E55AE9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0E128-B17F-4B6C-83DA-946000E7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B07B0-8A59-40D1-9FC8-FCBD90DC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F7025-E903-4E5E-BCED-6695B401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FBCC-2101-4F88-BF59-157FDDDC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CD963-52C0-4A55-960E-610F1BE7A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0BCD7-7D3D-42F0-A78C-0D4D8351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8A6F3-8FA5-4E13-9F74-BEAE5B02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ECF10-4C0A-4000-8665-CF541F4A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B34C28-5A9F-43AB-9378-30F316397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C35A7-F6FF-45A3-9322-28DBAE877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9CCE1-B20B-402E-9ED4-DFABAD86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353F-E2C2-4BCA-93C9-D8518810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BAEC3-B1C9-42BE-A90A-15E6E95E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4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1C63-D971-48AD-80E4-F904B603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7CEE5-EBF1-41DB-9A05-F11A65B9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0FDFF-6142-40C7-9AB2-01D69527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3661-7867-4628-B485-C20696B3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10EA8-B832-4CC7-839C-930AF7D4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1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6E99-1D3D-480C-ABA4-5F4C37E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900E-FBAD-441A-A4B3-66BBB167D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FAB92-4AFD-4162-810C-3669B994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0508B-B419-4B62-82CE-9C4F7566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89649-6F48-461A-855A-690B62F1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EEB6-0DDF-43A2-B0E6-1E5DD208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FE1BA-EFA8-4AB5-9D3B-2A0216813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4EAA6-8C70-4AC9-BBA8-EDA745039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E8B9F-0879-42FD-85F0-C79F43CEF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83B26-33D8-4A6F-B4CD-5327AF60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4AD5F-9626-4CE1-97F8-C550766A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CF7D-A56B-4293-830B-6BEBFBDC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5AA71-5719-4903-9BA7-171FF2FA7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47D7-A8F2-493E-9EFD-D2EF54063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BAAD5-6838-43C5-B444-BF587F02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46EB7-787B-426E-B482-238F2572C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0418A1-1DAD-47A6-B71F-75B3AA61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A39C3-68C4-40F4-B994-B3199B73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CF527-8AFD-4DB2-804E-55ADB214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9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170B-B4F2-4506-A096-3931BD69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D02B-1A36-4CA5-8BE2-FBC72656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E0A40-0C56-40EA-B214-76F7EBC0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DACF5-7B47-496F-8736-27D90917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B61E8-238B-4D08-B5A9-696E147C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A2A1C-D447-4160-85AA-25FF4D36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709F9-A904-4D21-8496-403B9BA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5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8A58-4CA2-488E-A62F-B66708B3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B007B-BE4E-4226-B37F-41144AB63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86A78-D41C-4D4D-91ED-AF0AEA7F8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E530E-D574-4029-9CAE-68A80000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90CC4-8648-4751-B13D-F2177622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27BBC-619A-452C-8B64-44C69120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86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F6D6-DDE2-4DCD-8A74-66CE5E58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3E555D-3BD5-417D-8E36-48C2EA4CF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5AF94-7E3E-4C7B-9AD3-0A21E6C3C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45E29-32EF-47C9-96B1-508A8BDBE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16287-9CE9-4532-B954-2678696D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15E54-A102-4614-A722-15428168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5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6B468-7228-4384-BF84-F59885C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1EC8B-7BEF-47F4-9A03-34E8A32E9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E9C16-B357-41D9-A8B2-F608A0E56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D5BDB-0EDC-4BE5-94E0-C2E2BF767D7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44F66-5DB1-46C9-83E4-45D7F7BCF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EA3E9-C1A8-477C-A547-4D856BD78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74022-0FA6-44D9-A280-C1D7909C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566F1-5E32-4377-93A9-650F3ABB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463" y="189452"/>
            <a:ext cx="5467301" cy="276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6EB82-0401-4BE1-8499-EE6C37173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27" y="175757"/>
            <a:ext cx="5467300" cy="2762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8C7E-144B-4F56-B7C1-BB32D64D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774" y="189452"/>
            <a:ext cx="5507042" cy="276212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D289E1-1C41-42E8-8B51-9F41F8155C14}"/>
              </a:ext>
            </a:extLst>
          </p:cNvPr>
          <p:cNvCxnSpPr>
            <a:cxnSpLocks/>
          </p:cNvCxnSpPr>
          <p:nvPr/>
        </p:nvCxnSpPr>
        <p:spPr>
          <a:xfrm flipV="1">
            <a:off x="1526735" y="2989678"/>
            <a:ext cx="0" cy="404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CD4762-2049-4C05-B195-908326E24E2B}"/>
              </a:ext>
            </a:extLst>
          </p:cNvPr>
          <p:cNvCxnSpPr>
            <a:cxnSpLocks/>
          </p:cNvCxnSpPr>
          <p:nvPr/>
        </p:nvCxnSpPr>
        <p:spPr>
          <a:xfrm flipV="1">
            <a:off x="2372562" y="3314243"/>
            <a:ext cx="0" cy="7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5FCFD0-15EE-415F-8A26-FC096CFA5EC5}"/>
              </a:ext>
            </a:extLst>
          </p:cNvPr>
          <p:cNvCxnSpPr>
            <a:cxnSpLocks/>
          </p:cNvCxnSpPr>
          <p:nvPr/>
        </p:nvCxnSpPr>
        <p:spPr>
          <a:xfrm flipV="1">
            <a:off x="2597390" y="3238042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CF1856-4026-4120-8409-273D6638A27B}"/>
              </a:ext>
            </a:extLst>
          </p:cNvPr>
          <p:cNvCxnSpPr>
            <a:cxnSpLocks/>
          </p:cNvCxnSpPr>
          <p:nvPr/>
        </p:nvCxnSpPr>
        <p:spPr>
          <a:xfrm flipV="1">
            <a:off x="2179422" y="3238042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275720-F024-4A25-9728-E7788918EDA5}"/>
              </a:ext>
            </a:extLst>
          </p:cNvPr>
          <p:cNvCxnSpPr>
            <a:cxnSpLocks/>
          </p:cNvCxnSpPr>
          <p:nvPr/>
        </p:nvCxnSpPr>
        <p:spPr>
          <a:xfrm>
            <a:off x="1255131" y="3390443"/>
            <a:ext cx="18197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0A65FE-9E67-4C40-AFE6-AFDCD05B2339}"/>
              </a:ext>
            </a:extLst>
          </p:cNvPr>
          <p:cNvCxnSpPr>
            <a:cxnSpLocks/>
          </p:cNvCxnSpPr>
          <p:nvPr/>
        </p:nvCxnSpPr>
        <p:spPr>
          <a:xfrm flipV="1">
            <a:off x="5872739" y="2951578"/>
            <a:ext cx="0" cy="404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1FD56C-E96D-45D7-8E04-8B34CF23D944}"/>
              </a:ext>
            </a:extLst>
          </p:cNvPr>
          <p:cNvCxnSpPr>
            <a:cxnSpLocks/>
          </p:cNvCxnSpPr>
          <p:nvPr/>
        </p:nvCxnSpPr>
        <p:spPr>
          <a:xfrm flipV="1">
            <a:off x="6718566" y="2951578"/>
            <a:ext cx="0" cy="40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4D1B06-8F5D-4FC9-A866-75B13573127D}"/>
              </a:ext>
            </a:extLst>
          </p:cNvPr>
          <p:cNvCxnSpPr>
            <a:cxnSpLocks/>
          </p:cNvCxnSpPr>
          <p:nvPr/>
        </p:nvCxnSpPr>
        <p:spPr>
          <a:xfrm flipV="1">
            <a:off x="6943394" y="3199942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FFDD9E-4A4E-409C-A1C4-7E7FE0C12D09}"/>
              </a:ext>
            </a:extLst>
          </p:cNvPr>
          <p:cNvCxnSpPr>
            <a:cxnSpLocks/>
          </p:cNvCxnSpPr>
          <p:nvPr/>
        </p:nvCxnSpPr>
        <p:spPr>
          <a:xfrm flipV="1">
            <a:off x="6525426" y="3199942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524EF81-4F64-4FBF-8B2C-B0FDBAE4C112}"/>
              </a:ext>
            </a:extLst>
          </p:cNvPr>
          <p:cNvCxnSpPr>
            <a:cxnSpLocks/>
          </p:cNvCxnSpPr>
          <p:nvPr/>
        </p:nvCxnSpPr>
        <p:spPr>
          <a:xfrm>
            <a:off x="5601135" y="3352343"/>
            <a:ext cx="18197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752035-437A-45CD-8440-FD54855E5C16}"/>
              </a:ext>
            </a:extLst>
          </p:cNvPr>
          <p:cNvCxnSpPr>
            <a:cxnSpLocks/>
          </p:cNvCxnSpPr>
          <p:nvPr/>
        </p:nvCxnSpPr>
        <p:spPr>
          <a:xfrm flipV="1">
            <a:off x="10515657" y="2766439"/>
            <a:ext cx="0" cy="585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8E7929A-D0F4-4823-83C9-13A72D923BD4}"/>
              </a:ext>
            </a:extLst>
          </p:cNvPr>
          <p:cNvCxnSpPr>
            <a:cxnSpLocks/>
          </p:cNvCxnSpPr>
          <p:nvPr/>
        </p:nvCxnSpPr>
        <p:spPr>
          <a:xfrm flipV="1">
            <a:off x="11361484" y="2947804"/>
            <a:ext cx="0" cy="400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C1BFE03-2C94-4403-A48E-4A643F407C20}"/>
              </a:ext>
            </a:extLst>
          </p:cNvPr>
          <p:cNvCxnSpPr>
            <a:cxnSpLocks/>
          </p:cNvCxnSpPr>
          <p:nvPr/>
        </p:nvCxnSpPr>
        <p:spPr>
          <a:xfrm flipV="1">
            <a:off x="11586312" y="3196168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E706E0-DA24-4BF5-83FA-7AD262D2A41C}"/>
              </a:ext>
            </a:extLst>
          </p:cNvPr>
          <p:cNvCxnSpPr>
            <a:cxnSpLocks/>
          </p:cNvCxnSpPr>
          <p:nvPr/>
        </p:nvCxnSpPr>
        <p:spPr>
          <a:xfrm flipV="1">
            <a:off x="11168344" y="3196168"/>
            <a:ext cx="0" cy="152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B43AB6-91E5-4FAE-97FB-CBB1A7EE3533}"/>
              </a:ext>
            </a:extLst>
          </p:cNvPr>
          <p:cNvCxnSpPr>
            <a:cxnSpLocks/>
          </p:cNvCxnSpPr>
          <p:nvPr/>
        </p:nvCxnSpPr>
        <p:spPr>
          <a:xfrm>
            <a:off x="10244053" y="3348569"/>
            <a:ext cx="18197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97EDC8-5CAE-4250-8CEE-5044FBA6A19C}"/>
                  </a:ext>
                </a:extLst>
              </p:cNvPr>
              <p:cNvSpPr txBox="1"/>
              <p:nvPr/>
            </p:nvSpPr>
            <p:spPr>
              <a:xfrm>
                <a:off x="1263262" y="3425685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97EDC8-5CAE-4250-8CEE-5044FBA6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262" y="3425685"/>
                <a:ext cx="564135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22D8E71-E3AC-4879-89DB-56FEF8D7C4FE}"/>
                  </a:ext>
                </a:extLst>
              </p:cNvPr>
              <p:cNvSpPr txBox="1"/>
              <p:nvPr/>
            </p:nvSpPr>
            <p:spPr>
              <a:xfrm>
                <a:off x="2094187" y="3414555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22D8E71-E3AC-4879-89DB-56FEF8D7C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87" y="3414555"/>
                <a:ext cx="564135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0503E6C-C4E8-4268-8AFF-53425B841543}"/>
                  </a:ext>
                </a:extLst>
              </p:cNvPr>
              <p:cNvSpPr txBox="1"/>
              <p:nvPr/>
            </p:nvSpPr>
            <p:spPr>
              <a:xfrm>
                <a:off x="2320645" y="3409000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0503E6C-C4E8-4268-8AFF-53425B841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645" y="3409000"/>
                <a:ext cx="564135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C7708B-0725-439A-B3F7-B3A9639C296C}"/>
                  </a:ext>
                </a:extLst>
              </p:cNvPr>
              <p:cNvSpPr/>
              <p:nvPr/>
            </p:nvSpPr>
            <p:spPr>
              <a:xfrm>
                <a:off x="1966124" y="3414555"/>
                <a:ext cx="3545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C7708B-0725-439A-B3F7-B3A9639C2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24" y="3414555"/>
                <a:ext cx="354521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103BE7C-6413-41CE-A745-111080A73750}"/>
                  </a:ext>
                </a:extLst>
              </p:cNvPr>
              <p:cNvSpPr txBox="1"/>
              <p:nvPr/>
            </p:nvSpPr>
            <p:spPr>
              <a:xfrm>
                <a:off x="5621828" y="3359917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103BE7C-6413-41CE-A745-111080A7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828" y="3359917"/>
                <a:ext cx="56413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D60B30E-2D3A-43FE-81E3-836035DCC5CD}"/>
                  </a:ext>
                </a:extLst>
              </p:cNvPr>
              <p:cNvSpPr txBox="1"/>
              <p:nvPr/>
            </p:nvSpPr>
            <p:spPr>
              <a:xfrm>
                <a:off x="6452753" y="3348787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D60B30E-2D3A-43FE-81E3-836035DC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753" y="3348787"/>
                <a:ext cx="564135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EA36C3A-A711-487F-88CD-85BCD12004E3}"/>
                  </a:ext>
                </a:extLst>
              </p:cNvPr>
              <p:cNvSpPr txBox="1"/>
              <p:nvPr/>
            </p:nvSpPr>
            <p:spPr>
              <a:xfrm>
                <a:off x="6679211" y="3343232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EA36C3A-A711-487F-88CD-85BCD120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11" y="3343232"/>
                <a:ext cx="564135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2FFFA9B-6AF4-4BDA-83AE-E8527E0B9103}"/>
                  </a:ext>
                </a:extLst>
              </p:cNvPr>
              <p:cNvSpPr/>
              <p:nvPr/>
            </p:nvSpPr>
            <p:spPr>
              <a:xfrm>
                <a:off x="6324690" y="3348787"/>
                <a:ext cx="3545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2FFFA9B-6AF4-4BDA-83AE-E8527E0B9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90" y="3348787"/>
                <a:ext cx="354521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2C12C0-5B1F-4CE6-A2E9-636290F21247}"/>
                  </a:ext>
                </a:extLst>
              </p:cNvPr>
              <p:cNvSpPr txBox="1"/>
              <p:nvPr/>
            </p:nvSpPr>
            <p:spPr>
              <a:xfrm>
                <a:off x="10254684" y="3357044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2C12C0-5B1F-4CE6-A2E9-636290F21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684" y="3357044"/>
                <a:ext cx="564135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1CE98D-FE36-4F09-81CC-99275964B695}"/>
                  </a:ext>
                </a:extLst>
              </p:cNvPr>
              <p:cNvSpPr txBox="1"/>
              <p:nvPr/>
            </p:nvSpPr>
            <p:spPr>
              <a:xfrm>
                <a:off x="11085609" y="3345914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1CE98D-FE36-4F09-81CC-99275964B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609" y="3345914"/>
                <a:ext cx="564135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59F1476-2934-49F1-B807-3573C697F268}"/>
                  </a:ext>
                </a:extLst>
              </p:cNvPr>
              <p:cNvSpPr txBox="1"/>
              <p:nvPr/>
            </p:nvSpPr>
            <p:spPr>
              <a:xfrm>
                <a:off x="11312067" y="3340359"/>
                <a:ext cx="564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59F1476-2934-49F1-B807-3573C697F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067" y="3340359"/>
                <a:ext cx="564135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EE595C2-ADC2-4507-A5FF-9C565D655569}"/>
                  </a:ext>
                </a:extLst>
              </p:cNvPr>
              <p:cNvSpPr/>
              <p:nvPr/>
            </p:nvSpPr>
            <p:spPr>
              <a:xfrm>
                <a:off x="10957546" y="3345914"/>
                <a:ext cx="3545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EE595C2-ADC2-4507-A5FF-9C565D655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7546" y="3345914"/>
                <a:ext cx="354521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72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C4B71F99-2F61-4DF2-9712-0602C74C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444" y="541206"/>
            <a:ext cx="4991100" cy="3505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2A12654-CB68-4E04-A2E5-7321B93425E1}"/>
              </a:ext>
            </a:extLst>
          </p:cNvPr>
          <p:cNvSpPr txBox="1"/>
          <p:nvPr/>
        </p:nvSpPr>
        <p:spPr>
          <a:xfrm>
            <a:off x="1234384" y="102046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75921E-15D2-457A-804C-7E3819DAC5D0}"/>
              </a:ext>
            </a:extLst>
          </p:cNvPr>
          <p:cNvSpPr txBox="1"/>
          <p:nvPr/>
        </p:nvSpPr>
        <p:spPr>
          <a:xfrm>
            <a:off x="1234384" y="1986029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D4CFA-6FBE-4B5B-8CCE-E7802BCB013E}"/>
              </a:ext>
            </a:extLst>
          </p:cNvPr>
          <p:cNvSpPr txBox="1"/>
          <p:nvPr/>
        </p:nvSpPr>
        <p:spPr>
          <a:xfrm>
            <a:off x="1234384" y="273706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1E7DAC-4EC1-4BBC-B748-BC18E270E9B9}"/>
              </a:ext>
            </a:extLst>
          </p:cNvPr>
          <p:cNvSpPr txBox="1"/>
          <p:nvPr/>
        </p:nvSpPr>
        <p:spPr>
          <a:xfrm>
            <a:off x="1234384" y="3488097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FE5EDF-159E-4F98-AD48-B93CF123B088}"/>
              </a:ext>
            </a:extLst>
          </p:cNvPr>
          <p:cNvCxnSpPr>
            <a:cxnSpLocks/>
          </p:cNvCxnSpPr>
          <p:nvPr/>
        </p:nvCxnSpPr>
        <p:spPr>
          <a:xfrm>
            <a:off x="11187164" y="667652"/>
            <a:ext cx="1" cy="195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2B893D-7179-4366-A4D9-DA9DB5EF7D45}"/>
              </a:ext>
            </a:extLst>
          </p:cNvPr>
          <p:cNvCxnSpPr>
            <a:cxnSpLocks/>
          </p:cNvCxnSpPr>
          <p:nvPr/>
        </p:nvCxnSpPr>
        <p:spPr>
          <a:xfrm>
            <a:off x="10188340" y="669506"/>
            <a:ext cx="1" cy="26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E2E9DF-57D3-4A1F-A0BA-8C141DBA30B5}"/>
              </a:ext>
            </a:extLst>
          </p:cNvPr>
          <p:cNvCxnSpPr>
            <a:cxnSpLocks/>
          </p:cNvCxnSpPr>
          <p:nvPr/>
        </p:nvCxnSpPr>
        <p:spPr>
          <a:xfrm>
            <a:off x="8969120" y="667652"/>
            <a:ext cx="0" cy="271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C361ED-69F4-49B2-849F-9CC6BE2CE6EC}"/>
                  </a:ext>
                </a:extLst>
              </p:cNvPr>
              <p:cNvSpPr txBox="1"/>
              <p:nvPr/>
            </p:nvSpPr>
            <p:spPr>
              <a:xfrm>
                <a:off x="10817450" y="379014"/>
                <a:ext cx="769592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C361ED-69F4-49B2-849F-9CC6BE2CE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450" y="379014"/>
                <a:ext cx="769592" cy="324384"/>
              </a:xfrm>
              <a:prstGeom prst="rect">
                <a:avLst/>
              </a:prstGeom>
              <a:blipFill>
                <a:blip r:embed="rId4"/>
                <a:stretch>
                  <a:fillRect r="-3968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2A8F9-29FE-4E36-BF58-8BF825D98AC5}"/>
                  </a:ext>
                </a:extLst>
              </p:cNvPr>
              <p:cNvSpPr txBox="1"/>
              <p:nvPr/>
            </p:nvSpPr>
            <p:spPr>
              <a:xfrm>
                <a:off x="8519451" y="378373"/>
                <a:ext cx="944613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2A8F9-29FE-4E36-BF58-8BF825D98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451" y="378373"/>
                <a:ext cx="944613" cy="325025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AF51D-A143-4FEE-AFAD-640609AB57D4}"/>
                  </a:ext>
                </a:extLst>
              </p:cNvPr>
              <p:cNvSpPr txBox="1"/>
              <p:nvPr/>
            </p:nvSpPr>
            <p:spPr>
              <a:xfrm>
                <a:off x="9759660" y="378373"/>
                <a:ext cx="944613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AF51D-A143-4FEE-AFAD-640609AB5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660" y="378373"/>
                <a:ext cx="944613" cy="325025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80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2A12654-CB68-4E04-A2E5-7321B93425E1}"/>
              </a:ext>
            </a:extLst>
          </p:cNvPr>
          <p:cNvSpPr txBox="1"/>
          <p:nvPr/>
        </p:nvSpPr>
        <p:spPr>
          <a:xfrm>
            <a:off x="1234384" y="102046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75921E-15D2-457A-804C-7E3819DAC5D0}"/>
              </a:ext>
            </a:extLst>
          </p:cNvPr>
          <p:cNvSpPr txBox="1"/>
          <p:nvPr/>
        </p:nvSpPr>
        <p:spPr>
          <a:xfrm>
            <a:off x="1234384" y="1985708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D4CFA-6FBE-4B5B-8CCE-E7802BCB013E}"/>
              </a:ext>
            </a:extLst>
          </p:cNvPr>
          <p:cNvSpPr txBox="1"/>
          <p:nvPr/>
        </p:nvSpPr>
        <p:spPr>
          <a:xfrm>
            <a:off x="1234384" y="2736902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1E7DAC-4EC1-4BBC-B748-BC18E270E9B9}"/>
              </a:ext>
            </a:extLst>
          </p:cNvPr>
          <p:cNvSpPr txBox="1"/>
          <p:nvPr/>
        </p:nvSpPr>
        <p:spPr>
          <a:xfrm>
            <a:off x="1234384" y="3505545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FE5EDF-159E-4F98-AD48-B93CF123B088}"/>
              </a:ext>
            </a:extLst>
          </p:cNvPr>
          <p:cNvCxnSpPr>
            <a:cxnSpLocks/>
          </p:cNvCxnSpPr>
          <p:nvPr/>
        </p:nvCxnSpPr>
        <p:spPr>
          <a:xfrm>
            <a:off x="11187164" y="667652"/>
            <a:ext cx="1" cy="195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2B893D-7179-4366-A4D9-DA9DB5EF7D45}"/>
              </a:ext>
            </a:extLst>
          </p:cNvPr>
          <p:cNvCxnSpPr>
            <a:cxnSpLocks/>
          </p:cNvCxnSpPr>
          <p:nvPr/>
        </p:nvCxnSpPr>
        <p:spPr>
          <a:xfrm>
            <a:off x="10188340" y="669506"/>
            <a:ext cx="1" cy="26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E2E9DF-57D3-4A1F-A0BA-8C141DBA30B5}"/>
              </a:ext>
            </a:extLst>
          </p:cNvPr>
          <p:cNvCxnSpPr>
            <a:cxnSpLocks/>
          </p:cNvCxnSpPr>
          <p:nvPr/>
        </p:nvCxnSpPr>
        <p:spPr>
          <a:xfrm>
            <a:off x="8969120" y="667652"/>
            <a:ext cx="0" cy="271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C361ED-69F4-49B2-849F-9CC6BE2CE6EC}"/>
                  </a:ext>
                </a:extLst>
              </p:cNvPr>
              <p:cNvSpPr txBox="1"/>
              <p:nvPr/>
            </p:nvSpPr>
            <p:spPr>
              <a:xfrm>
                <a:off x="10817450" y="379014"/>
                <a:ext cx="769592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C361ED-69F4-49B2-849F-9CC6BE2CE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450" y="379014"/>
                <a:ext cx="769592" cy="324384"/>
              </a:xfrm>
              <a:prstGeom prst="rect">
                <a:avLst/>
              </a:prstGeom>
              <a:blipFill>
                <a:blip r:embed="rId2"/>
                <a:stretch>
                  <a:fillRect r="-3968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2A8F9-29FE-4E36-BF58-8BF825D98AC5}"/>
                  </a:ext>
                </a:extLst>
              </p:cNvPr>
              <p:cNvSpPr txBox="1"/>
              <p:nvPr/>
            </p:nvSpPr>
            <p:spPr>
              <a:xfrm>
                <a:off x="8519451" y="378373"/>
                <a:ext cx="944613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2A8F9-29FE-4E36-BF58-8BF825D98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451" y="378373"/>
                <a:ext cx="944613" cy="325025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AF51D-A143-4FEE-AFAD-640609AB57D4}"/>
                  </a:ext>
                </a:extLst>
              </p:cNvPr>
              <p:cNvSpPr txBox="1"/>
              <p:nvPr/>
            </p:nvSpPr>
            <p:spPr>
              <a:xfrm>
                <a:off x="9759660" y="378373"/>
                <a:ext cx="944613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𝑝h𝐵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AF51D-A143-4FEE-AFAD-640609AB5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660" y="378373"/>
                <a:ext cx="944613" cy="325025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>
            <a:extLst>
              <a:ext uri="{FF2B5EF4-FFF2-40B4-BE49-F238E27FC236}">
                <a16:creationId xmlns:a16="http://schemas.microsoft.com/office/drawing/2014/main" id="{81222796-7D03-4B88-B82E-5482B4DEF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757" y="540885"/>
            <a:ext cx="48958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6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7327CB-2069-4A6E-9653-4490050C8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5815" y="1300480"/>
            <a:ext cx="4972050" cy="350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B1542-F744-468C-A53C-66207C866361}"/>
              </a:ext>
            </a:extLst>
          </p:cNvPr>
          <p:cNvSpPr txBox="1"/>
          <p:nvPr/>
        </p:nvSpPr>
        <p:spPr>
          <a:xfrm>
            <a:off x="1742384" y="177230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0130E-6AED-4F53-BF85-1BA95C16B4EE}"/>
              </a:ext>
            </a:extLst>
          </p:cNvPr>
          <p:cNvSpPr txBox="1"/>
          <p:nvPr/>
        </p:nvSpPr>
        <p:spPr>
          <a:xfrm>
            <a:off x="1742384" y="2737869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C3D42-8A81-4E91-8CEE-CE67E33FA50C}"/>
              </a:ext>
            </a:extLst>
          </p:cNvPr>
          <p:cNvSpPr txBox="1"/>
          <p:nvPr/>
        </p:nvSpPr>
        <p:spPr>
          <a:xfrm>
            <a:off x="1742384" y="348890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E4A24-E146-4496-B795-C68E9ABB8B11}"/>
              </a:ext>
            </a:extLst>
          </p:cNvPr>
          <p:cNvSpPr txBox="1"/>
          <p:nvPr/>
        </p:nvSpPr>
        <p:spPr>
          <a:xfrm>
            <a:off x="1742384" y="4239937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B9C69-8B38-409B-9770-43F91BB31CD8}"/>
              </a:ext>
            </a:extLst>
          </p:cNvPr>
          <p:cNvSpPr txBox="1"/>
          <p:nvPr/>
        </p:nvSpPr>
        <p:spPr>
          <a:xfrm>
            <a:off x="7047865" y="2737868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2453-7D3C-444C-88CA-E0E09299AFB9}"/>
              </a:ext>
            </a:extLst>
          </p:cNvPr>
          <p:cNvSpPr txBox="1"/>
          <p:nvPr/>
        </p:nvSpPr>
        <p:spPr>
          <a:xfrm>
            <a:off x="7047865" y="3488903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3411CE-47A3-4CAF-9346-248C7CDA35C5}"/>
              </a:ext>
            </a:extLst>
          </p:cNvPr>
          <p:cNvSpPr txBox="1"/>
          <p:nvPr/>
        </p:nvSpPr>
        <p:spPr>
          <a:xfrm>
            <a:off x="7047864" y="4239937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7B8F1A3-62A3-4650-A29F-1D4DE6255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5239" y="2448754"/>
            <a:ext cx="1391602" cy="88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98ACB6A-7BC1-4AF9-B4FB-516EC0958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570" y="1293046"/>
            <a:ext cx="4991100" cy="350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A2C43-6F54-4A5D-A438-4A94EA90C92F}"/>
              </a:ext>
            </a:extLst>
          </p:cNvPr>
          <p:cNvSpPr txBox="1"/>
          <p:nvPr/>
        </p:nvSpPr>
        <p:spPr>
          <a:xfrm>
            <a:off x="1403352" y="1768094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306C-EEDA-4D88-A9D3-4ED8E73499E4}"/>
              </a:ext>
            </a:extLst>
          </p:cNvPr>
          <p:cNvSpPr txBox="1"/>
          <p:nvPr/>
        </p:nvSpPr>
        <p:spPr>
          <a:xfrm>
            <a:off x="1403352" y="2733660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DDB80-2600-47F2-B438-5EC2BE6A8374}"/>
              </a:ext>
            </a:extLst>
          </p:cNvPr>
          <p:cNvSpPr txBox="1"/>
          <p:nvPr/>
        </p:nvSpPr>
        <p:spPr>
          <a:xfrm>
            <a:off x="1403352" y="3484694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122EE-471B-4C94-9F44-1C43EA8DC1B2}"/>
              </a:ext>
            </a:extLst>
          </p:cNvPr>
          <p:cNvSpPr txBox="1"/>
          <p:nvPr/>
        </p:nvSpPr>
        <p:spPr>
          <a:xfrm>
            <a:off x="1403352" y="4235728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CC120-B1C6-4529-B132-215D76DE21FB}"/>
              </a:ext>
            </a:extLst>
          </p:cNvPr>
          <p:cNvSpPr txBox="1"/>
          <p:nvPr/>
        </p:nvSpPr>
        <p:spPr>
          <a:xfrm>
            <a:off x="6798945" y="2733660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87E3F-5A7F-428F-B64D-459D122F7CC7}"/>
              </a:ext>
            </a:extLst>
          </p:cNvPr>
          <p:cNvSpPr txBox="1"/>
          <p:nvPr/>
        </p:nvSpPr>
        <p:spPr>
          <a:xfrm>
            <a:off x="6798945" y="3484695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B6E33-0EF4-4246-9525-63D13A4BDDB4}"/>
              </a:ext>
            </a:extLst>
          </p:cNvPr>
          <p:cNvSpPr txBox="1"/>
          <p:nvPr/>
        </p:nvSpPr>
        <p:spPr>
          <a:xfrm>
            <a:off x="6798944" y="4235729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959269E-2A4C-435C-8DAC-2341FD0C7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8556" y="2006065"/>
            <a:ext cx="1801127" cy="12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3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767D3B8-BC1B-4BED-A58B-F07091947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8033" y="990051"/>
            <a:ext cx="2004967" cy="2491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5F1E6-2A84-47B2-99CC-419A50EC7FD1}"/>
              </a:ext>
            </a:extLst>
          </p:cNvPr>
          <p:cNvSpPr txBox="1"/>
          <p:nvPr/>
        </p:nvSpPr>
        <p:spPr>
          <a:xfrm>
            <a:off x="2607645" y="1292284"/>
            <a:ext cx="84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E2213-1EB1-472A-B980-83A8AB65C981}"/>
              </a:ext>
            </a:extLst>
          </p:cNvPr>
          <p:cNvSpPr txBox="1"/>
          <p:nvPr/>
        </p:nvSpPr>
        <p:spPr>
          <a:xfrm>
            <a:off x="2607644" y="1928270"/>
            <a:ext cx="84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15493-CD57-4C66-9551-94040E60233F}"/>
              </a:ext>
            </a:extLst>
          </p:cNvPr>
          <p:cNvSpPr txBox="1"/>
          <p:nvPr/>
        </p:nvSpPr>
        <p:spPr>
          <a:xfrm>
            <a:off x="2607643" y="2479326"/>
            <a:ext cx="84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78924-E322-43FD-8050-2A3A4064BA05}"/>
              </a:ext>
            </a:extLst>
          </p:cNvPr>
          <p:cNvSpPr txBox="1"/>
          <p:nvPr/>
        </p:nvSpPr>
        <p:spPr>
          <a:xfrm>
            <a:off x="2607643" y="3030382"/>
            <a:ext cx="84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E37C-7BA5-4A74-AE80-C7AA9DA299DB}"/>
              </a:ext>
            </a:extLst>
          </p:cNvPr>
          <p:cNvSpPr txBox="1"/>
          <p:nvPr/>
        </p:nvSpPr>
        <p:spPr>
          <a:xfrm>
            <a:off x="7023130" y="1948539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A692A-2E13-42D6-B3EE-5869E43DE902}"/>
              </a:ext>
            </a:extLst>
          </p:cNvPr>
          <p:cNvSpPr txBox="1"/>
          <p:nvPr/>
        </p:nvSpPr>
        <p:spPr>
          <a:xfrm>
            <a:off x="7023129" y="2502454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72D8B-E7BE-49EF-B4B5-5C6094BF4F28}"/>
              </a:ext>
            </a:extLst>
          </p:cNvPr>
          <p:cNvSpPr txBox="1"/>
          <p:nvPr/>
        </p:nvSpPr>
        <p:spPr>
          <a:xfrm>
            <a:off x="7023129" y="3030382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AE07F32-51CF-47A0-AABA-13013AF7F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162" y="990051"/>
            <a:ext cx="2004967" cy="2491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94579F-9107-4CB0-9190-4F5AB68266EC}"/>
              </a:ext>
            </a:extLst>
          </p:cNvPr>
          <p:cNvSpPr txBox="1"/>
          <p:nvPr/>
        </p:nvSpPr>
        <p:spPr>
          <a:xfrm>
            <a:off x="3755380" y="3528740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B21205-BCEB-4B8D-BE00-2A7DF7581693}"/>
              </a:ext>
            </a:extLst>
          </p:cNvPr>
          <p:cNvSpPr txBox="1"/>
          <p:nvPr/>
        </p:nvSpPr>
        <p:spPr>
          <a:xfrm>
            <a:off x="5697109" y="3528740"/>
            <a:ext cx="94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3AA56-27BA-429B-B635-AD0D5E45B18D}"/>
              </a:ext>
            </a:extLst>
          </p:cNvPr>
          <p:cNvSpPr/>
          <p:nvPr/>
        </p:nvSpPr>
        <p:spPr>
          <a:xfrm>
            <a:off x="2607642" y="940714"/>
            <a:ext cx="4740449" cy="2895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1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22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93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20</cp:revision>
  <dcterms:created xsi:type="dcterms:W3CDTF">2021-10-04T15:16:42Z</dcterms:created>
  <dcterms:modified xsi:type="dcterms:W3CDTF">2021-11-18T08:05:31Z</dcterms:modified>
</cp:coreProperties>
</file>